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1" r:id="rId5"/>
    <p:sldId id="262" r:id="rId6"/>
    <p:sldId id="263" r:id="rId7"/>
    <p:sldId id="264" r:id="rId8"/>
    <p:sldId id="265" r:id="rId9"/>
    <p:sldId id="26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76D363-44A4-48DF-AE61-B328FF8BED75}" type="datetimeFigureOut">
              <a:rPr lang="en-IN" smtClean="0"/>
              <a:pPr/>
              <a:t>02-04-2020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418B208-77F5-4543-9F14-AD793E79521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b="1" dirty="0" smtClean="0">
                <a:solidFill>
                  <a:schemeClr val="tx1"/>
                </a:solidFill>
              </a:rPr>
              <a:t>CHAPTER : NUMBERS UPTO 1 CRORE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b="1" u="sng" dirty="0" smtClean="0"/>
              <a:t>CLASS V (A&amp;B)</a:t>
            </a:r>
            <a:br>
              <a:rPr lang="en-IN" sz="4000" b="1" u="sng" dirty="0" smtClean="0"/>
            </a:br>
            <a:r>
              <a:rPr lang="en-IN" sz="4000" b="1" u="sng" dirty="0" smtClean="0"/>
              <a:t>MATHEMATICS</a:t>
            </a:r>
            <a:endParaRPr lang="en-IN" sz="4000" b="1" u="sn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200" b="1" u="sng" dirty="0" smtClean="0"/>
              <a:t>LEARNING OBJECTIVES</a:t>
            </a:r>
            <a:endParaRPr lang="en-IN" sz="32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EXPRESS NUMBERS USING INDIAN AND INTERNATIONAL SYSTEM</a:t>
            </a:r>
          </a:p>
          <a:p>
            <a:r>
              <a:rPr lang="en-IN" dirty="0" smtClean="0"/>
              <a:t>WRITE NUMBERS IN EXPANDED AND SHORT FORM</a:t>
            </a:r>
          </a:p>
          <a:p>
            <a:r>
              <a:rPr lang="en-IN" dirty="0" smtClean="0"/>
              <a:t>ARRANGE NUMBERS IN ASCENDING AND DESCENDING ORDER</a:t>
            </a:r>
          </a:p>
          <a:p>
            <a:r>
              <a:rPr lang="en-IN" dirty="0" smtClean="0"/>
              <a:t>CONVERT ROMAN NUMERALS INTO HINDU ARABIC NUMERALS AND VICE VERSA</a:t>
            </a:r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b="1" u="sng" dirty="0" smtClean="0"/>
              <a:t>INDIAN SYSTEM OF NUMERATION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en-IN" dirty="0" smtClean="0"/>
              <a:t>INDIAN PLACE VALUE CHART</a:t>
            </a:r>
          </a:p>
          <a:p>
            <a:pPr algn="ctr">
              <a:buNone/>
            </a:pP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3566" y="2276872"/>
          <a:ext cx="7704855" cy="3312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6"/>
                <a:gridCol w="648072"/>
                <a:gridCol w="802193"/>
                <a:gridCol w="853991"/>
                <a:gridCol w="864096"/>
                <a:gridCol w="1080120"/>
                <a:gridCol w="792088"/>
                <a:gridCol w="864096"/>
                <a:gridCol w="864093"/>
              </a:tblGrid>
              <a:tr h="1104123"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CRORES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LAKHS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THOUSAND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ONES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104123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TCR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CR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TL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L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TTH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O</a:t>
                      </a:r>
                      <a:endParaRPr lang="en-IN" sz="2400" b="1" dirty="0"/>
                    </a:p>
                  </a:txBody>
                  <a:tcPr/>
                </a:tc>
              </a:tr>
              <a:tr h="1104123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4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3,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2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7,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5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6,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8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1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9</a:t>
                      </a:r>
                      <a:endParaRPr lang="en-IN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 smtClean="0"/>
              <a:t>INTERNATIONAL SYSTEM OF NUMERATION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IN" dirty="0" smtClean="0"/>
          </a:p>
          <a:p>
            <a:pPr algn="ctr">
              <a:buNone/>
            </a:pPr>
            <a:r>
              <a:rPr lang="en-IN" dirty="0" smtClean="0"/>
              <a:t>INTERNATIONAL PLACE VALUE CHART</a:t>
            </a:r>
          </a:p>
          <a:p>
            <a:pPr algn="ctr">
              <a:buNone/>
            </a:pP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55576" y="2996952"/>
          <a:ext cx="7560837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93"/>
                <a:gridCol w="840093"/>
                <a:gridCol w="840093"/>
                <a:gridCol w="840093"/>
                <a:gridCol w="840093"/>
                <a:gridCol w="840093"/>
                <a:gridCol w="840093"/>
                <a:gridCol w="840093"/>
                <a:gridCol w="840093"/>
              </a:tblGrid>
              <a:tr h="1074377">
                <a:tc gridSpan="3"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MILLIONS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IN" sz="2400" b="1" dirty="0" smtClean="0"/>
                        <a:t>THOUSANDS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IN" sz="2400" b="1" dirty="0" smtClean="0"/>
                        <a:t>ONES</a:t>
                      </a:r>
                      <a:endParaRPr lang="en-IN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796358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HM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TM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M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HTH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TTH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H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T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smtClean="0"/>
                        <a:t>O</a:t>
                      </a:r>
                      <a:endParaRPr lang="en-IN" sz="2400" b="1" dirty="0"/>
                    </a:p>
                  </a:txBody>
                  <a:tcPr/>
                </a:tc>
              </a:tr>
              <a:tr h="577537"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4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3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2,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7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5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6,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8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1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/>
                        <a:t>9</a:t>
                      </a:r>
                      <a:endParaRPr lang="en-IN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EXPRESSING NUMBERS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IN" b="1" u="sng" dirty="0" smtClean="0"/>
              <a:t>EXPANDED FORM</a:t>
            </a:r>
            <a:r>
              <a:rPr lang="en-IN" dirty="0" smtClean="0"/>
              <a:t>:</a:t>
            </a:r>
          </a:p>
          <a:p>
            <a:pPr>
              <a:buNone/>
            </a:pPr>
            <a:r>
              <a:rPr lang="en-IN" dirty="0" smtClean="0"/>
              <a:t>543,296,123 = 5HM+4TM+3M+2HTH+9TTH+6TH </a:t>
            </a:r>
          </a:p>
          <a:p>
            <a:pPr>
              <a:buNone/>
            </a:pPr>
            <a:r>
              <a:rPr lang="en-IN" dirty="0" smtClean="0"/>
              <a:t>+1H+2T+3O</a:t>
            </a:r>
          </a:p>
          <a:p>
            <a:pPr>
              <a:buNone/>
            </a:pPr>
            <a:endParaRPr lang="en-IN" dirty="0"/>
          </a:p>
          <a:p>
            <a:pPr>
              <a:buNone/>
            </a:pPr>
            <a:r>
              <a:rPr lang="en-IN" dirty="0" smtClean="0"/>
              <a:t>35,67,89,194 = 3TC+5C+6TL+7L+8TTH+9TH+1H+ 9T+ 4O</a:t>
            </a:r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ARRANGING NUMBERS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ASCENDING ORDER : NUMBERS IN INCREASING ORDER</a:t>
            </a:r>
          </a:p>
          <a:p>
            <a:endParaRPr lang="en-IN" dirty="0"/>
          </a:p>
          <a:p>
            <a:r>
              <a:rPr lang="en-IN" dirty="0" smtClean="0"/>
              <a:t>DESCENDING ORDER : NUMBERS IN DECREASING ORDER</a:t>
            </a:r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ROMAN NUMERALS</a:t>
            </a:r>
            <a:endParaRPr lang="en-IN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67544" y="1816224"/>
          <a:ext cx="8219256" cy="190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542646"/>
                <a:gridCol w="1027407"/>
                <a:gridCol w="1027407"/>
                <a:gridCol w="1027407"/>
                <a:gridCol w="1027407"/>
                <a:gridCol w="1027407"/>
                <a:gridCol w="1027407"/>
              </a:tblGrid>
              <a:tr h="950404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ROMAN NUMERALS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V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L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M</a:t>
                      </a:r>
                      <a:endParaRPr lang="en-IN" dirty="0"/>
                    </a:p>
                  </a:txBody>
                  <a:tcPr/>
                </a:tc>
              </a:tr>
              <a:tr h="950404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HINDU ARABIC NUMERALS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50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500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1000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4221088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 smtClean="0"/>
              <a:t>EX AMPLE-</a:t>
            </a:r>
          </a:p>
          <a:p>
            <a:r>
              <a:rPr lang="en-IN" sz="3200" dirty="0" smtClean="0"/>
              <a:t>365= 100+100+100+50+10+5</a:t>
            </a:r>
          </a:p>
          <a:p>
            <a:r>
              <a:rPr lang="en-IN" sz="3200" dirty="0"/>
              <a:t> </a:t>
            </a:r>
            <a:r>
              <a:rPr lang="en-IN" sz="3200" dirty="0" smtClean="0"/>
              <a:t>     = CCCLXV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u="sng" dirty="0" smtClean="0"/>
              <a:t>ASSIGNMENT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dirty="0" smtClean="0"/>
              <a:t>Write the number names in </a:t>
            </a:r>
            <a:r>
              <a:rPr lang="en-IN" dirty="0"/>
              <a:t>I</a:t>
            </a:r>
            <a:r>
              <a:rPr lang="en-IN" dirty="0" smtClean="0"/>
              <a:t>ndian and International system putting commas in appropriate places – 452319720, 317025961 </a:t>
            </a:r>
          </a:p>
          <a:p>
            <a:r>
              <a:rPr lang="en-IN" dirty="0" smtClean="0"/>
              <a:t>Write the numbers in expanded form – 25,76,39,415 and 546,218,903</a:t>
            </a:r>
          </a:p>
          <a:p>
            <a:r>
              <a:rPr lang="en-IN" dirty="0" smtClean="0"/>
              <a:t>Write in roman numerals – 564 and 798</a:t>
            </a:r>
          </a:p>
          <a:p>
            <a:r>
              <a:rPr lang="en-IN" dirty="0" smtClean="0"/>
              <a:t>Arrange in ascending and descending order- 25,452 , 15,29,213 , 1,04,596 , 5,75,42,132</a:t>
            </a:r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r>
              <a:rPr lang="en-IN" sz="4900" b="1" u="sng" dirty="0" smtClean="0"/>
              <a:t>THANK YOU</a:t>
            </a:r>
            <a:endParaRPr lang="en-IN" sz="49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87</TotalTime>
  <Words>220</Words>
  <Application>Microsoft Office PowerPoint</Application>
  <PresentationFormat>On-screen Show (4:3)</PresentationFormat>
  <Paragraphs>92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Equity</vt:lpstr>
      <vt:lpstr>CLASS V (A&amp;B) MATHEMATICS</vt:lpstr>
      <vt:lpstr>LEARNING OBJECTIVES</vt:lpstr>
      <vt:lpstr>INDIAN SYSTEM OF NUMERATION</vt:lpstr>
      <vt:lpstr>INTERNATIONAL SYSTEM OF NUMERATION</vt:lpstr>
      <vt:lpstr>EXPRESSING NUMBERS</vt:lpstr>
      <vt:lpstr>ARRANGING NUMBERS</vt:lpstr>
      <vt:lpstr>ROMAN NUMERALS</vt:lpstr>
      <vt:lpstr>ASSIGNMENT</vt:lpstr>
      <vt:lpstr>         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V (A&amp;B) MATHEMATICS</dc:title>
  <dc:creator>LENOVO</dc:creator>
  <cp:lastModifiedBy>LENOVO</cp:lastModifiedBy>
  <cp:revision>12</cp:revision>
  <dcterms:created xsi:type="dcterms:W3CDTF">2020-04-02T11:06:56Z</dcterms:created>
  <dcterms:modified xsi:type="dcterms:W3CDTF">2020-04-02T13:53:19Z</dcterms:modified>
</cp:coreProperties>
</file>